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3" r:id="rId6"/>
    <p:sldId id="261" r:id="rId7"/>
    <p:sldId id="257" r:id="rId8"/>
    <p:sldId id="258" r:id="rId9"/>
    <p:sldId id="259" r:id="rId10"/>
    <p:sldId id="260" r:id="rId11"/>
    <p:sldId id="262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893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79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485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1403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804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896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7497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29371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014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7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613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96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294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640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58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963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645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7B31BBD-759B-4C3E-A33A-A9EAD03EB643}" type="datetimeFigureOut">
              <a:rPr lang="ru-RU" smtClean="0"/>
              <a:t>7.6.22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2B0F899-A18E-4755-A346-5F65F50F86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888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Любовь. Уважение. Родственные связи.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учитель начальных классов В.А. </a:t>
            </a:r>
            <a:r>
              <a:rPr lang="ru-RU" dirty="0" err="1" smtClean="0"/>
              <a:t>Калыпина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230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Формируем ручки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059" y="2502599"/>
            <a:ext cx="4423833" cy="33178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588" y="2516061"/>
            <a:ext cx="4405884" cy="330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61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Надеваем платок, </a:t>
            </a:r>
            <a:br>
              <a:rPr lang="ru-RU" dirty="0" smtClean="0"/>
            </a:br>
            <a:r>
              <a:rPr lang="ru-RU" dirty="0" smtClean="0"/>
              <a:t>перевязываем нитью или тесёмкой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2211777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Молодцы!!!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525" y="2580132"/>
            <a:ext cx="455295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432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686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0070C0"/>
                </a:solidFill>
              </a:rPr>
              <a:t>Глава </a:t>
            </a:r>
            <a:r>
              <a:rPr lang="ru-RU" sz="5400" b="1" dirty="0" smtClean="0">
                <a:solidFill>
                  <a:srgbClr val="0070C0"/>
                </a:solidFill>
              </a:rPr>
              <a:t>семьи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>
                <a:ln w="3175" cmpd="sng">
                  <a:noFill/>
                </a:ln>
                <a:solidFill>
                  <a:srgbClr val="0070C0"/>
                </a:solidFill>
                <a:ea typeface="+mj-ea"/>
                <a:cs typeface="+mj-cs"/>
              </a:rPr>
              <a:t>- человек, который принимает ответственные решения, на которого можно положиться в трудный момент.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151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Кровные родственники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мама</a:t>
            </a:r>
          </a:p>
          <a:p>
            <a:r>
              <a:rPr lang="ru-RU" dirty="0" smtClean="0"/>
              <a:t>папа</a:t>
            </a:r>
          </a:p>
          <a:p>
            <a:r>
              <a:rPr lang="ru-RU" dirty="0" smtClean="0"/>
              <a:t>дочь</a:t>
            </a:r>
          </a:p>
          <a:p>
            <a:r>
              <a:rPr lang="ru-RU" dirty="0" smtClean="0"/>
              <a:t>сын</a:t>
            </a:r>
          </a:p>
          <a:p>
            <a:r>
              <a:rPr lang="ru-RU" dirty="0" smtClean="0"/>
              <a:t>тётя</a:t>
            </a:r>
          </a:p>
          <a:p>
            <a:r>
              <a:rPr lang="ru-RU" dirty="0" smtClean="0"/>
              <a:t>дядя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Некровные (дальние) родственники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тёща</a:t>
            </a:r>
          </a:p>
          <a:p>
            <a:r>
              <a:rPr lang="ru-RU" dirty="0" smtClean="0"/>
              <a:t>тесть</a:t>
            </a:r>
          </a:p>
          <a:p>
            <a:r>
              <a:rPr lang="ru-RU" dirty="0" err="1" smtClean="0"/>
              <a:t>свёкр</a:t>
            </a:r>
            <a:endParaRPr lang="ru-RU" dirty="0" smtClean="0"/>
          </a:p>
          <a:p>
            <a:r>
              <a:rPr lang="ru-RU" dirty="0" smtClean="0"/>
              <a:t>свекровь</a:t>
            </a:r>
          </a:p>
          <a:p>
            <a:r>
              <a:rPr lang="ru-RU" dirty="0" smtClean="0"/>
              <a:t>невестка</a:t>
            </a:r>
          </a:p>
          <a:p>
            <a:r>
              <a:rPr lang="ru-RU" dirty="0" smtClean="0"/>
              <a:t>зять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936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864956"/>
          </a:xfrm>
        </p:spPr>
        <p:txBody>
          <a:bodyPr/>
          <a:lstStyle/>
          <a:p>
            <a:r>
              <a:rPr lang="ru-RU" dirty="0" smtClean="0"/>
              <a:t>Северная </a:t>
            </a:r>
            <a:r>
              <a:rPr lang="ru-RU" dirty="0" err="1" smtClean="0"/>
              <a:t>берегиня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523744"/>
            <a:ext cx="9601196" cy="33704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Кукла изготавливалась </a:t>
            </a:r>
            <a:r>
              <a:rPr lang="ru-RU" dirty="0"/>
              <a:t>из небольших лоскутов ткани, ярких расцветок, от ношеной одежды, впитавшей в себя энергетику хозяина. </a:t>
            </a:r>
            <a:endParaRPr lang="ru-RU" dirty="0" smtClean="0"/>
          </a:p>
          <a:p>
            <a:r>
              <a:rPr lang="ru-RU" dirty="0" smtClean="0"/>
              <a:t>Считалось</a:t>
            </a:r>
            <a:r>
              <a:rPr lang="ru-RU" dirty="0"/>
              <a:t>, что она приносит благополучие в дом и охраняет его покой. </a:t>
            </a:r>
            <a:endParaRPr lang="ru-RU" dirty="0" smtClean="0"/>
          </a:p>
          <a:p>
            <a:r>
              <a:rPr lang="ru-RU" dirty="0" smtClean="0"/>
              <a:t>Её </a:t>
            </a:r>
            <a:r>
              <a:rPr lang="ru-RU" dirty="0"/>
              <a:t>ставили в северный угол избы. </a:t>
            </a:r>
            <a:endParaRPr lang="ru-RU" dirty="0" smtClean="0"/>
          </a:p>
          <a:p>
            <a:r>
              <a:rPr lang="ru-RU" dirty="0" smtClean="0"/>
              <a:t>Многослойность </a:t>
            </a:r>
            <a:r>
              <a:rPr lang="ru-RU" dirty="0"/>
              <a:t>этой куклы указывала на множество тел человека, множество миров, множество воплощений души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Кукла распространена в северном </a:t>
            </a:r>
            <a:r>
              <a:rPr lang="ru-RU" dirty="0" err="1"/>
              <a:t>Прикамье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Кукла </a:t>
            </a:r>
            <a:r>
              <a:rPr lang="ru-RU" dirty="0"/>
              <a:t>берегла народы севера от злых духов, которыми северная земля была полна, так как считалось, что все зло </a:t>
            </a:r>
            <a:r>
              <a:rPr lang="ru-RU" dirty="0" smtClean="0"/>
              <a:t>находится </a:t>
            </a:r>
            <a:r>
              <a:rPr lang="ru-RU" dirty="0"/>
              <a:t>в северных широтах и людям там приходится очень нелегко, защищаясь от злых духов. </a:t>
            </a:r>
            <a:endParaRPr lang="ru-RU" dirty="0" smtClean="0"/>
          </a:p>
          <a:p>
            <a:r>
              <a:rPr lang="ru-RU" dirty="0" smtClean="0"/>
              <a:t>Чем </a:t>
            </a:r>
            <a:r>
              <a:rPr lang="ru-RU" dirty="0"/>
              <a:t>ярче лоскутки ткани, тем сильнее кукла и ее магическая сила.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972" y="982133"/>
            <a:ext cx="1424940" cy="137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326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Необходимые материалы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 7 лоскутков ткани ярких цветов (6 на18 или 10 на 20 см). (Куколка должна помещаться на ладони)</a:t>
            </a:r>
          </a:p>
          <a:p>
            <a:pPr marL="0" indent="0">
              <a:buNone/>
            </a:pPr>
            <a:r>
              <a:rPr lang="ru-RU" dirty="0"/>
              <a:t>2. Лоскут ткани на платок.</a:t>
            </a:r>
          </a:p>
          <a:p>
            <a:pPr marL="0" indent="0">
              <a:buNone/>
            </a:pPr>
            <a:r>
              <a:rPr lang="ru-RU" dirty="0"/>
              <a:t>3. Красные нитки, </a:t>
            </a:r>
            <a:r>
              <a:rPr lang="ru-RU" dirty="0" smtClean="0"/>
              <a:t>ленточки, тесьма.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756" y="3328415"/>
            <a:ext cx="3186684" cy="2390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695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Складываем полоски ткани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488424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Складываем полоски вместе</a:t>
            </a:r>
            <a:br>
              <a:rPr lang="ru-RU" dirty="0" smtClean="0"/>
            </a:br>
            <a:r>
              <a:rPr lang="ru-RU" dirty="0" smtClean="0"/>
              <a:t> и сгибаем пополам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059" y="2594038"/>
            <a:ext cx="4423833" cy="33178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595" y="2594039"/>
            <a:ext cx="4423833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644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Перевязываем </a:t>
            </a:r>
            <a:r>
              <a:rPr lang="ru-RU" dirty="0"/>
              <a:t>нитками, отступив от сгиба примерно 1,5 см, формируя голову куклы.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25106389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56</TotalTime>
  <Words>251</Words>
  <Application>Microsoft Office PowerPoint</Application>
  <PresentationFormat>Широкоэкранный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Garamond</vt:lpstr>
      <vt:lpstr>Натуральные материалы</vt:lpstr>
      <vt:lpstr>Любовь. Уважение. Родственные связи.</vt:lpstr>
      <vt:lpstr>Презентация PowerPoint</vt:lpstr>
      <vt:lpstr>Глава семьи </vt:lpstr>
      <vt:lpstr>Проверь себя</vt:lpstr>
      <vt:lpstr>Северная берегиня </vt:lpstr>
      <vt:lpstr>Необходимые материалы</vt:lpstr>
      <vt:lpstr>Складываем полоски ткани</vt:lpstr>
      <vt:lpstr>Складываем полоски вместе  и сгибаем пополам</vt:lpstr>
      <vt:lpstr>Перевязываем нитками, отступив от сгиба примерно 1,5 см, формируя голову куклы.</vt:lpstr>
      <vt:lpstr>Формируем ручки</vt:lpstr>
      <vt:lpstr>Надеваем платок,  перевязываем нитью или тесёмкой</vt:lpstr>
      <vt:lpstr>Молодцы!!!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Кукла - берегиня</dc:title>
  <dc:creator>Пользователь</dc:creator>
  <cp:lastModifiedBy>Пользователь</cp:lastModifiedBy>
  <cp:revision>7</cp:revision>
  <dcterms:created xsi:type="dcterms:W3CDTF">2022-06-07T12:52:43Z</dcterms:created>
  <dcterms:modified xsi:type="dcterms:W3CDTF">2022-06-07T15:55:45Z</dcterms:modified>
</cp:coreProperties>
</file>